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9" r:id="rId5"/>
    <p:sldId id="260" r:id="rId6"/>
    <p:sldId id="262" r:id="rId7"/>
    <p:sldId id="258" r:id="rId8"/>
    <p:sldId id="261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E6DFF-75CA-4562-A62A-30CBC7BDE97C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D14E3-F721-4CE4-BC39-D3E7F2AD4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What do you think? </a:t>
            </a:r>
          </a:p>
          <a:p>
            <a:r>
              <a:rPr lang="en-GB" dirty="0" smtClean="0"/>
              <a:t>What do we need pupils to think you think?</a:t>
            </a:r>
          </a:p>
        </p:txBody>
      </p:sp>
    </p:spTree>
    <p:extLst>
      <p:ext uri="{BB962C8B-B14F-4D97-AF65-F5344CB8AC3E}">
        <p14:creationId xmlns:p14="http://schemas.microsoft.com/office/powerpoint/2010/main" val="417311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“Gifted” musicians are “gifted” because the better they get, the harder they work: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7701-8098-4D40-B14F-45BFB59AF9D7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42" y="4712504"/>
            <a:ext cx="2912806" cy="245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7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165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short video to really leave you understanding my vision for introducing a growth </a:t>
            </a:r>
            <a:r>
              <a:rPr lang="en-GB" dirty="0" err="1" smtClean="0"/>
              <a:t>mindset</a:t>
            </a:r>
            <a:r>
              <a:rPr lang="en-GB" dirty="0" smtClean="0"/>
              <a:t> at Wickham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3B29-F75F-43FC-9046-2B2ADEA9C3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3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4F075E-4D52-4909-9E4B-54E5EE7FE014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456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2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1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6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8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75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7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7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9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DC61-185D-4E34-92A5-49E1DCA1057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284338-0EA7-4770-BA83-BEED0629A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young+andy+murray&amp;source=images&amp;cd=&amp;cad=rja&amp;docid=aGqLonA1mKQKWM&amp;tbnid=TJKDhjQcNp3MlM:&amp;ved=0CAUQjRw&amp;url=http://www.guardian.co.uk/sport/2012/jul/07/observer-tennis-andy-murray-15&amp;ei=wbjaUcCtJ6ia1AWSloDQDg&amp;bvm=bv.48705608,d.d2k&amp;psig=AFQjCNHGQokSwU4bim4Mks9PdbDJYWHz_A&amp;ust=13733750001819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iplayer/episode/b06b95n6/dragons-den-series-13-episode-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Growth </a:t>
            </a:r>
            <a:r>
              <a:rPr lang="en-GB" dirty="0" err="1" smtClean="0"/>
              <a:t>mindset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Parent event 10.9.15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7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Growing learners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Praise</a:t>
            </a:r>
          </a:p>
          <a:p>
            <a:r>
              <a:rPr lang="en-GB" sz="4800" dirty="0" smtClean="0"/>
              <a:t>Daily texts</a:t>
            </a:r>
          </a:p>
          <a:p>
            <a:r>
              <a:rPr lang="en-GB" sz="4800" smtClean="0"/>
              <a:t>Capturing success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10011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333376"/>
            <a:ext cx="7772400" cy="1470025"/>
          </a:xfrm>
        </p:spPr>
        <p:txBody>
          <a:bodyPr/>
          <a:lstStyle/>
          <a:p>
            <a:pPr algn="ctr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</a:rPr>
              <a:t> </a:t>
            </a:r>
            <a:r>
              <a:rPr lang="en-GB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Born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SMART</a:t>
            </a:r>
            <a:r>
              <a:rPr lang="en-GB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….?</a:t>
            </a: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9027" name="Picture 3" descr="einstein_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433" y="2140645"/>
            <a:ext cx="3894138" cy="3578225"/>
          </a:xfrm>
          <a:prstGeom prst="rect">
            <a:avLst/>
          </a:prstGeom>
          <a:noFill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881" y="3045520"/>
            <a:ext cx="3627438" cy="267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8075613" y="1255288"/>
            <a:ext cx="2592387" cy="2087563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 algn="ctr">
            <a:solidFill>
              <a:srgbClr val="D491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42900" algn="ctr"/>
            <a:r>
              <a:rPr lang="en-GB" sz="2800"/>
              <a:t>Am I smart?</a:t>
            </a:r>
          </a:p>
        </p:txBody>
      </p:sp>
    </p:spTree>
    <p:extLst>
      <p:ext uri="{BB962C8B-B14F-4D97-AF65-F5344CB8AC3E}">
        <p14:creationId xmlns:p14="http://schemas.microsoft.com/office/powerpoint/2010/main" val="136742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7" y="289920"/>
            <a:ext cx="9767572" cy="627830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239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98734" y="307498"/>
            <a:ext cx="8535073" cy="5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guim.co.uk/sys-images/guardian/About/General/2012/7/7/1341676736658/Andy-Murray-at-junior-cha-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0" y="2456795"/>
            <a:ext cx="9144000" cy="44012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u="sng" dirty="0"/>
              <a:t>A GIFT? HARD WORK AND SACRIFICE?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GB" sz="2800" dirty="0"/>
              <a:t>Starting playing tennis aged 2.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GB" sz="2800" dirty="0"/>
              <a:t>Practised 5 days a week; every week.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GB" sz="2800" dirty="0"/>
              <a:t>By aged 5 playing in tournaments for under 10s.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GB" sz="2800" dirty="0"/>
              <a:t>By 8 he was allowed to play against adults in competitions.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GB" sz="2800" dirty="0"/>
              <a:t>Had few friends in secondary school and trained in all of his spare time.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GB" sz="2800" dirty="0"/>
              <a:t>Aged 15 asks his mum to move to Barcelona so he can be trained with the world’s best.</a:t>
            </a:r>
          </a:p>
        </p:txBody>
      </p:sp>
    </p:spTree>
    <p:extLst>
      <p:ext uri="{BB962C8B-B14F-4D97-AF65-F5344CB8AC3E}">
        <p14:creationId xmlns:p14="http://schemas.microsoft.com/office/powerpoint/2010/main" val="23346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498" y="2139918"/>
            <a:ext cx="9148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http://www.bbc.co.uk/iplayer/episode/b06b95n6/dragons-den-series-13-episode-9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7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 t="10299" r="45633" b="8781"/>
          <a:stretch/>
        </p:blipFill>
        <p:spPr bwMode="auto">
          <a:xfrm>
            <a:off x="2862515" y="243921"/>
            <a:ext cx="4323896" cy="625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chael_jordan_nike_quot_failure_quot_ad_youtube_st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0665" y="1043188"/>
            <a:ext cx="6412965" cy="48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Praise is not a villain</a:t>
            </a:r>
            <a:endParaRPr lang="en-US" smtClean="0"/>
          </a:p>
        </p:txBody>
      </p:sp>
      <p:pic>
        <p:nvPicPr>
          <p:cNvPr id="35843" name="Picture 6" descr="Picture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1" y="1600200"/>
            <a:ext cx="6361113" cy="4495800"/>
          </a:xfrm>
        </p:spPr>
      </p:pic>
    </p:spTree>
    <p:extLst>
      <p:ext uri="{BB962C8B-B14F-4D97-AF65-F5344CB8AC3E}">
        <p14:creationId xmlns:p14="http://schemas.microsoft.com/office/powerpoint/2010/main" val="15591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161</Words>
  <Application>Microsoft Office PowerPoint</Application>
  <PresentationFormat>Widescreen</PresentationFormat>
  <Paragraphs>26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Poor Richard</vt:lpstr>
      <vt:lpstr>Trebuchet MS</vt:lpstr>
      <vt:lpstr>Wingdings 3</vt:lpstr>
      <vt:lpstr>Facet</vt:lpstr>
      <vt:lpstr>Growth mindset </vt:lpstr>
      <vt:lpstr> Born SMART….?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Praise is not a villain</vt:lpstr>
      <vt:lpstr>Growing learners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kerry payne</dc:creator>
  <cp:lastModifiedBy>paula parker</cp:lastModifiedBy>
  <cp:revision>5</cp:revision>
  <cp:lastPrinted>2015-09-10T06:57:02Z</cp:lastPrinted>
  <dcterms:created xsi:type="dcterms:W3CDTF">2015-09-07T15:50:21Z</dcterms:created>
  <dcterms:modified xsi:type="dcterms:W3CDTF">2016-02-02T11:49:41Z</dcterms:modified>
</cp:coreProperties>
</file>